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  <p:sldMasterId id="2147483656" r:id="rId3"/>
  </p:sldMasterIdLst>
  <p:handoutMasterIdLst>
    <p:handoutMasterId r:id="rId34"/>
  </p:handoutMasterIdLst>
  <p:sldIdLst>
    <p:sldId id="281" r:id="rId4"/>
    <p:sldId id="283" r:id="rId5"/>
    <p:sldId id="278" r:id="rId6"/>
    <p:sldId id="284" r:id="rId7"/>
    <p:sldId id="287" r:id="rId8"/>
    <p:sldId id="288" r:id="rId9"/>
    <p:sldId id="301" r:id="rId10"/>
    <p:sldId id="307" r:id="rId11"/>
    <p:sldId id="289" r:id="rId12"/>
    <p:sldId id="290" r:id="rId13"/>
    <p:sldId id="291" r:id="rId14"/>
    <p:sldId id="292" r:id="rId15"/>
    <p:sldId id="299" r:id="rId16"/>
    <p:sldId id="300" r:id="rId17"/>
    <p:sldId id="303" r:id="rId18"/>
    <p:sldId id="305" r:id="rId19"/>
    <p:sldId id="306" r:id="rId20"/>
    <p:sldId id="304" r:id="rId21"/>
    <p:sldId id="285" r:id="rId22"/>
    <p:sldId id="293" r:id="rId23"/>
    <p:sldId id="294" r:id="rId24"/>
    <p:sldId id="296" r:id="rId25"/>
    <p:sldId id="302" r:id="rId26"/>
    <p:sldId id="297" r:id="rId27"/>
    <p:sldId id="298" r:id="rId28"/>
    <p:sldId id="295" r:id="rId29"/>
    <p:sldId id="286" r:id="rId30"/>
    <p:sldId id="279" r:id="rId31"/>
    <p:sldId id="282" r:id="rId32"/>
    <p:sldId id="275" r:id="rId33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D4E"/>
    <a:srgbClr val="001D4E"/>
    <a:srgbClr val="0D1D4C"/>
    <a:srgbClr val="FDC300"/>
    <a:srgbClr val="70AD47"/>
    <a:srgbClr val="A6A6A6"/>
    <a:srgbClr val="FFFFFF"/>
    <a:srgbClr val="E2001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Tumma tyyli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Normaali tyyli 4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327" autoAdjust="0"/>
  </p:normalViewPr>
  <p:slideViewPr>
    <p:cSldViewPr snapToGrid="0" snapToObjects="1" showGuides="1">
      <p:cViewPr varScale="1">
        <p:scale>
          <a:sx n="194" d="100"/>
          <a:sy n="194" d="100"/>
        </p:scale>
        <p:origin x="192" y="784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5633-8A7C-8544-AFD7-053A54DF3E92}" type="datetimeFigureOut">
              <a:rPr lang="fi-FI" smtClean="0"/>
              <a:t>24.8.2023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3B1C-D6D6-DA4A-BDF1-BBABFA5F5E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43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24"/>
          <p:cNvSpPr>
            <a:spLocks noGrp="1"/>
          </p:cNvSpPr>
          <p:nvPr>
            <p:ph type="title"/>
          </p:nvPr>
        </p:nvSpPr>
        <p:spPr>
          <a:xfrm>
            <a:off x="289663" y="3193561"/>
            <a:ext cx="8564673" cy="129215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spcAft>
                <a:spcPts val="600"/>
              </a:spcAft>
              <a:defRPr sz="4400" b="1">
                <a:solidFill>
                  <a:srgbClr val="FFFFFF"/>
                </a:solidFill>
                <a:latin typeface="Impact"/>
                <a:cs typeface="Impact"/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1025" name="WordPictureWatermark1" descr="hvs-lomakepohjat-s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96" r="218" b="72340"/>
          <a:stretch>
            <a:fillRect/>
          </a:stretch>
        </p:blipFill>
        <p:spPr bwMode="auto">
          <a:xfrm>
            <a:off x="6261858" y="0"/>
            <a:ext cx="2882142" cy="18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288925" y="4641850"/>
            <a:ext cx="8566150" cy="3937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defRPr sz="1600">
                <a:latin typeface="Arial"/>
                <a:cs typeface="Arial"/>
              </a:defRPr>
            </a:lvl2pPr>
            <a:lvl3pPr algn="ctr">
              <a:defRPr sz="1600">
                <a:latin typeface="Arial"/>
                <a:cs typeface="Arial"/>
              </a:defRPr>
            </a:lvl3pPr>
            <a:lvl4pPr algn="ctr">
              <a:defRPr sz="1600">
                <a:latin typeface="Arial"/>
                <a:cs typeface="Arial"/>
              </a:defRPr>
            </a:lvl4pPr>
            <a:lvl5pPr algn="ctr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80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keltainen">
    <p:bg>
      <p:bgPr>
        <a:solidFill>
          <a:srgbClr val="FD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1571625" y="1006475"/>
            <a:ext cx="6000750" cy="31273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400">
                <a:solidFill>
                  <a:srgbClr val="FFFFFF"/>
                </a:solidFill>
                <a:latin typeface="Impact"/>
                <a:cs typeface="Impact"/>
              </a:defRPr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859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endParaRPr lang="fi-FI"/>
          </a:p>
        </p:txBody>
      </p:sp>
      <p:pic>
        <p:nvPicPr>
          <p:cNvPr id="4" name="WordPictureWatermark1" descr="hvs-lomakepohjat-s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96" r="218" b="72340"/>
          <a:stretch>
            <a:fillRect/>
          </a:stretch>
        </p:blipFill>
        <p:spPr bwMode="auto">
          <a:xfrm>
            <a:off x="6261858" y="0"/>
            <a:ext cx="2882142" cy="18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6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24"/>
          <p:cNvSpPr>
            <a:spLocks noGrp="1"/>
          </p:cNvSpPr>
          <p:nvPr>
            <p:ph type="title"/>
          </p:nvPr>
        </p:nvSpPr>
        <p:spPr>
          <a:xfrm>
            <a:off x="1553368" y="4341837"/>
            <a:ext cx="6037263" cy="60351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rgbClr val="FFFFFF"/>
                </a:solidFill>
                <a:latin typeface="Impact"/>
                <a:cs typeface="Impact"/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pic>
        <p:nvPicPr>
          <p:cNvPr id="4" name="WordPictureWatermark1" descr="hvs-lomakepohjat-s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96" r="218" b="72340"/>
          <a:stretch>
            <a:fillRect/>
          </a:stretch>
        </p:blipFill>
        <p:spPr bwMode="auto">
          <a:xfrm>
            <a:off x="6261858" y="0"/>
            <a:ext cx="2882142" cy="18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38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ingress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36575" y="1563694"/>
            <a:ext cx="7162800" cy="4762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i-FI" dirty="0"/>
              <a:t>Ingressi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>
          <a:xfrm>
            <a:off x="536575" y="2211388"/>
            <a:ext cx="7162800" cy="249359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18"/>
          <p:cNvSpPr>
            <a:spLocks noGrp="1"/>
          </p:cNvSpPr>
          <p:nvPr>
            <p:ph type="title" hasCustomPrompt="1"/>
          </p:nvPr>
        </p:nvSpPr>
        <p:spPr>
          <a:xfrm>
            <a:off x="512763" y="635000"/>
            <a:ext cx="6879189" cy="781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70598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>
          <a:xfrm>
            <a:off x="536575" y="1572628"/>
            <a:ext cx="7162800" cy="32552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on paikkamerkki 18"/>
          <p:cNvSpPr>
            <a:spLocks noGrp="1"/>
          </p:cNvSpPr>
          <p:nvPr>
            <p:ph type="title" hasCustomPrompt="1"/>
          </p:nvPr>
        </p:nvSpPr>
        <p:spPr>
          <a:xfrm>
            <a:off x="512763" y="635000"/>
            <a:ext cx="6879189" cy="781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51331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782779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4100512" y="635000"/>
            <a:ext cx="3848806" cy="1238250"/>
          </a:xfrm>
        </p:spPr>
        <p:txBody>
          <a:bodyPr anchor="b"/>
          <a:lstStyle/>
          <a:p>
            <a:r>
              <a:rPr lang="fi-FI" dirty="0"/>
              <a:t>Lisää otsikko tähän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1"/>
          </p:nvPr>
        </p:nvSpPr>
        <p:spPr>
          <a:xfrm>
            <a:off x="4100513" y="2101850"/>
            <a:ext cx="4625975" cy="26892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219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4805010" y="2198520"/>
            <a:ext cx="4002936" cy="26404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1"/>
          </p:nvPr>
        </p:nvSpPr>
        <p:spPr>
          <a:xfrm>
            <a:off x="512763" y="1596899"/>
            <a:ext cx="4059237" cy="323093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Otsikon paikkamerkki 18"/>
          <p:cNvSpPr>
            <a:spLocks noGrp="1"/>
          </p:cNvSpPr>
          <p:nvPr>
            <p:ph type="title"/>
          </p:nvPr>
        </p:nvSpPr>
        <p:spPr>
          <a:xfrm>
            <a:off x="512763" y="635000"/>
            <a:ext cx="6631625" cy="961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134620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3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/>
          <p:nvPr userDrawn="1"/>
        </p:nvSpPr>
        <p:spPr>
          <a:xfrm>
            <a:off x="512763" y="2192330"/>
            <a:ext cx="2725234" cy="2620649"/>
          </a:xfrm>
          <a:prstGeom prst="rect">
            <a:avLst/>
          </a:prstGeom>
          <a:solidFill>
            <a:srgbClr val="F9B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3"/>
          <p:cNvSpPr/>
          <p:nvPr userDrawn="1"/>
        </p:nvSpPr>
        <p:spPr>
          <a:xfrm>
            <a:off x="3229421" y="2192330"/>
            <a:ext cx="2685158" cy="2620649"/>
          </a:xfrm>
          <a:prstGeom prst="rect">
            <a:avLst/>
          </a:prstGeom>
          <a:solidFill>
            <a:srgbClr val="0D1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1D4E"/>
              </a:solidFill>
            </a:endParaRPr>
          </a:p>
        </p:txBody>
      </p:sp>
      <p:sp>
        <p:nvSpPr>
          <p:cNvPr id="8" name="Rectangle 24"/>
          <p:cNvSpPr/>
          <p:nvPr userDrawn="1"/>
        </p:nvSpPr>
        <p:spPr>
          <a:xfrm>
            <a:off x="5914579" y="2192330"/>
            <a:ext cx="2685306" cy="2620649"/>
          </a:xfrm>
          <a:prstGeom prst="rect">
            <a:avLst/>
          </a:prstGeom>
          <a:solidFill>
            <a:srgbClr val="F9B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tsikon paikkamerkki 18"/>
          <p:cNvSpPr>
            <a:spLocks noGrp="1"/>
          </p:cNvSpPr>
          <p:nvPr>
            <p:ph type="title" hasCustomPrompt="1"/>
          </p:nvPr>
        </p:nvSpPr>
        <p:spPr>
          <a:xfrm>
            <a:off x="512763" y="635000"/>
            <a:ext cx="6879189" cy="781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750085" y="2414589"/>
            <a:ext cx="2259413" cy="215194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3458380" y="2414589"/>
            <a:ext cx="2227239" cy="2138431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2"/>
          </p:nvPr>
        </p:nvSpPr>
        <p:spPr>
          <a:xfrm>
            <a:off x="6076478" y="2400404"/>
            <a:ext cx="2300725" cy="2249171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213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aatikot 2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/>
          <p:nvPr userDrawn="1"/>
        </p:nvSpPr>
        <p:spPr>
          <a:xfrm>
            <a:off x="512763" y="1794862"/>
            <a:ext cx="4059238" cy="3003261"/>
          </a:xfrm>
          <a:prstGeom prst="rect">
            <a:avLst/>
          </a:prstGeom>
          <a:solidFill>
            <a:srgbClr val="F9B3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3"/>
          <p:cNvSpPr/>
          <p:nvPr userDrawn="1"/>
        </p:nvSpPr>
        <p:spPr>
          <a:xfrm>
            <a:off x="4571999" y="1794861"/>
            <a:ext cx="3990869" cy="3003263"/>
          </a:xfrm>
          <a:prstGeom prst="rect">
            <a:avLst/>
          </a:prstGeom>
          <a:solidFill>
            <a:srgbClr val="0D1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1D4E"/>
              </a:solidFill>
            </a:endParaRPr>
          </a:p>
        </p:txBody>
      </p:sp>
      <p:sp>
        <p:nvSpPr>
          <p:cNvPr id="9" name="Otsikon paikkamerkki 18"/>
          <p:cNvSpPr>
            <a:spLocks noGrp="1"/>
          </p:cNvSpPr>
          <p:nvPr>
            <p:ph type="title"/>
          </p:nvPr>
        </p:nvSpPr>
        <p:spPr>
          <a:xfrm>
            <a:off x="512763" y="635000"/>
            <a:ext cx="6879189" cy="781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779026" y="2058741"/>
            <a:ext cx="3535828" cy="250173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1"/>
          </p:nvPr>
        </p:nvSpPr>
        <p:spPr>
          <a:xfrm>
            <a:off x="4835456" y="2044557"/>
            <a:ext cx="3467482" cy="251592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8621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1571625" y="1006475"/>
            <a:ext cx="6000750" cy="31273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4400">
                <a:solidFill>
                  <a:srgbClr val="FFFFFF"/>
                </a:solidFill>
                <a:latin typeface="Impact"/>
                <a:cs typeface="Impact"/>
              </a:defRPr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694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22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screen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tsikon paikkamerkki 18"/>
          <p:cNvSpPr>
            <a:spLocks noGrp="1"/>
          </p:cNvSpPr>
          <p:nvPr>
            <p:ph type="title"/>
          </p:nvPr>
        </p:nvSpPr>
        <p:spPr>
          <a:xfrm>
            <a:off x="512763" y="635000"/>
            <a:ext cx="6879189" cy="781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20" name="Tekstin paikkamerkki 19"/>
          <p:cNvSpPr>
            <a:spLocks noGrp="1"/>
          </p:cNvSpPr>
          <p:nvPr>
            <p:ph type="body" idx="1"/>
          </p:nvPr>
        </p:nvSpPr>
        <p:spPr>
          <a:xfrm>
            <a:off x="519682" y="1592744"/>
            <a:ext cx="7300912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WordPictureWatermark1" descr="hvs-lomakepohjat-s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96" r="218" b="72340"/>
          <a:stretch>
            <a:fillRect/>
          </a:stretch>
        </p:blipFill>
        <p:spPr bwMode="auto">
          <a:xfrm>
            <a:off x="6261858" y="0"/>
            <a:ext cx="2882142" cy="18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09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  <p:sldLayoutId id="2147483668" r:id="rId3"/>
    <p:sldLayoutId id="2147483653" r:id="rId4"/>
    <p:sldLayoutId id="2147483664" r:id="rId5"/>
    <p:sldLayoutId id="2147483663" r:id="rId6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D1D4C"/>
          </a:solidFill>
          <a:latin typeface="Impact"/>
          <a:ea typeface="+mj-ea"/>
          <a:cs typeface="Impac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C300"/>
        </a:buClr>
        <a:buSzPct val="100000"/>
        <a:buFont typeface="Arial"/>
        <a:buChar char="•"/>
        <a:defRPr sz="19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C300"/>
        </a:buClr>
        <a:buSzPct val="100000"/>
        <a:buFont typeface="Arial"/>
        <a:buChar char="•"/>
        <a:defRPr sz="19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C300"/>
        </a:buClr>
        <a:buSzPct val="100000"/>
        <a:buFont typeface="Arial"/>
        <a:buChar char="•"/>
        <a:defRPr sz="19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C300"/>
        </a:buClr>
        <a:buSzPct val="100000"/>
        <a:buFont typeface="Arial"/>
        <a:buChar char="•"/>
        <a:defRPr sz="19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C300"/>
        </a:buClr>
        <a:buSzPct val="100000"/>
        <a:buFont typeface="Arial"/>
        <a:buChar char="•"/>
        <a:defRPr sz="19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1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7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5" r:id="rId2"/>
    <p:sldLayoutId id="214748366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ESITYKSEN </a:t>
            </a:r>
            <a:r>
              <a:rPr lang="fi-FI" dirty="0"/>
              <a:t>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Nimi, paikka ja päivämäärä.</a:t>
            </a:r>
          </a:p>
        </p:txBody>
      </p:sp>
    </p:spTree>
    <p:extLst>
      <p:ext uri="{BB962C8B-B14F-4D97-AF65-F5344CB8AC3E}">
        <p14:creationId xmlns:p14="http://schemas.microsoft.com/office/powerpoint/2010/main" val="3331647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7" name="Picture Placeholder 6" descr="A person holding a tennis racket&#10;&#10;Description automatically generated">
            <a:extLst>
              <a:ext uri="{FF2B5EF4-FFF2-40B4-BE49-F238E27FC236}">
                <a16:creationId xmlns:a16="http://schemas.microsoft.com/office/drawing/2014/main" id="{012E6407-C21D-ECE5-E359-36C20477EB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440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8" name="Picture Placeholder 7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D8C5A93C-0C3F-9D05-5BD9-0E7A818A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605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7" name="Picture Placeholder 6" descr="A group of people pose for a photo on a tennis court&#10;&#10;Description automatically generated with medium confidence">
            <a:extLst>
              <a:ext uri="{FF2B5EF4-FFF2-40B4-BE49-F238E27FC236}">
                <a16:creationId xmlns:a16="http://schemas.microsoft.com/office/drawing/2014/main" id="{C7DD8754-ED97-35AD-9DD3-C8F7F8124E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616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8" name="Picture Placeholder 7" descr="A person hitting a ball with a tennis racket&#10;&#10;Description automatically generated">
            <a:extLst>
              <a:ext uri="{FF2B5EF4-FFF2-40B4-BE49-F238E27FC236}">
                <a16:creationId xmlns:a16="http://schemas.microsoft.com/office/drawing/2014/main" id="{23AD1ECF-E035-234F-E397-4C18C4477D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026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7" name="Picture Placeholder 6" descr="A group of people holding tennis rackets&#10;&#10;Description automatically generated with medium confidence">
            <a:extLst>
              <a:ext uri="{FF2B5EF4-FFF2-40B4-BE49-F238E27FC236}">
                <a16:creationId xmlns:a16="http://schemas.microsoft.com/office/drawing/2014/main" id="{0B58603D-89E7-AEC9-A956-30A7856BEF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126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8" name="Picture Placeholder 7" descr="A group of people stand on a tennis court&#10;&#10;Description automatically generated with medium confidence">
            <a:extLst>
              <a:ext uri="{FF2B5EF4-FFF2-40B4-BE49-F238E27FC236}">
                <a16:creationId xmlns:a16="http://schemas.microsoft.com/office/drawing/2014/main" id="{15C5B346-E2A4-6AD9-707A-2CC4549601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8314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7" name="Picture Placeholder 6" descr="A child playing tennis&#10;&#10;Description automatically generated with medium confidence">
            <a:extLst>
              <a:ext uri="{FF2B5EF4-FFF2-40B4-BE49-F238E27FC236}">
                <a16:creationId xmlns:a16="http://schemas.microsoft.com/office/drawing/2014/main" id="{B00E4D40-FA71-5FCA-8483-6DF21C782D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831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8" name="Picture Placeholder 7" descr="A person playing tennis&#10;&#10;Description automatically generated with medium confidence">
            <a:extLst>
              <a:ext uri="{FF2B5EF4-FFF2-40B4-BE49-F238E27FC236}">
                <a16:creationId xmlns:a16="http://schemas.microsoft.com/office/drawing/2014/main" id="{9ED90B2B-2B87-EDC3-C70B-965C75CAA0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8035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7" name="Picture Placeholder 6" descr="A group of people walking on a dirt road&#10;&#10;Description automatically generated with low confidence">
            <a:extLst>
              <a:ext uri="{FF2B5EF4-FFF2-40B4-BE49-F238E27FC236}">
                <a16:creationId xmlns:a16="http://schemas.microsoft.com/office/drawing/2014/main" id="{8F91886E-3A21-D63D-8EE3-869EE3D76E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0149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 PIDEMPÄNÄ KUIN AIEMMIN</a:t>
            </a:r>
          </a:p>
        </p:txBody>
      </p:sp>
      <p:pic>
        <p:nvPicPr>
          <p:cNvPr id="8" name="Picture Placeholder 7" descr="A group of people holding tennis rackets&#10;&#10;Description automatically generated with medium confidence">
            <a:extLst>
              <a:ext uri="{FF2B5EF4-FFF2-40B4-BE49-F238E27FC236}">
                <a16:creationId xmlns:a16="http://schemas.microsoft.com/office/drawing/2014/main" id="{9012FF0B-F88D-E013-03F3-48082C3378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838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Tähän ingressi esimerkiksi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/>
              <a:t>Tähän tekstiä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 Tähän tekstiä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/>
              <a:t>Tähän tekstiä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/>
              <a:t>Tähän tekstiä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DIAN OTSIKKO</a:t>
            </a:r>
          </a:p>
        </p:txBody>
      </p:sp>
    </p:spTree>
    <p:extLst>
      <p:ext uri="{BB962C8B-B14F-4D97-AF65-F5344CB8AC3E}">
        <p14:creationId xmlns:p14="http://schemas.microsoft.com/office/powerpoint/2010/main" val="2139906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 PIDEMPÄNÄ KUIN AIEMMIN</a:t>
            </a:r>
          </a:p>
        </p:txBody>
      </p:sp>
      <p:pic>
        <p:nvPicPr>
          <p:cNvPr id="7" name="Picture Placeholder 6" descr="A picture containing person, tennis, athletic game, sport&#10;&#10;Description automatically generated">
            <a:extLst>
              <a:ext uri="{FF2B5EF4-FFF2-40B4-BE49-F238E27FC236}">
                <a16:creationId xmlns:a16="http://schemas.microsoft.com/office/drawing/2014/main" id="{AA40BFC3-3DFA-A720-B9D6-60BD8E967A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2735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 PIDEMPÄNÄ KUIN AIEMMIN</a:t>
            </a:r>
          </a:p>
        </p:txBody>
      </p:sp>
      <p:pic>
        <p:nvPicPr>
          <p:cNvPr id="8" name="Picture Placeholder 7" descr="A couple of men playing tennis&#10;&#10;Description automatically generated with medium confidence">
            <a:extLst>
              <a:ext uri="{FF2B5EF4-FFF2-40B4-BE49-F238E27FC236}">
                <a16:creationId xmlns:a16="http://schemas.microsoft.com/office/drawing/2014/main" id="{D93DB169-C89A-7EC3-41BF-FF2201E24E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50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 PIDEMPÄNÄ KUIN AIEMMIN</a:t>
            </a:r>
          </a:p>
        </p:txBody>
      </p:sp>
      <p:pic>
        <p:nvPicPr>
          <p:cNvPr id="7" name="Picture Placeholder 6" descr="A person playing tennis&#10;&#10;Description automatically generated with medium confidence">
            <a:extLst>
              <a:ext uri="{FF2B5EF4-FFF2-40B4-BE49-F238E27FC236}">
                <a16:creationId xmlns:a16="http://schemas.microsoft.com/office/drawing/2014/main" id="{6E641EE6-B952-34C9-F30E-741D21A1FB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7505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 PIDEMPÄNÄ KUIN AIEMMIN</a:t>
            </a:r>
          </a:p>
        </p:txBody>
      </p:sp>
      <p:pic>
        <p:nvPicPr>
          <p:cNvPr id="8" name="Picture Placeholder 7" descr="A group of people holding tennis rackets&#10;&#10;Description automatically generated">
            <a:extLst>
              <a:ext uri="{FF2B5EF4-FFF2-40B4-BE49-F238E27FC236}">
                <a16:creationId xmlns:a16="http://schemas.microsoft.com/office/drawing/2014/main" id="{507F53A5-BCBD-5B9B-3CC1-7877F1D800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9289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 PIDEMPÄNÄ KUIN AIEMMIN</a:t>
            </a:r>
          </a:p>
        </p:txBody>
      </p:sp>
      <p:pic>
        <p:nvPicPr>
          <p:cNvPr id="8" name="Picture Placeholder 7" descr="A person holding a tennis racket&#10;&#10;Description automatically generated">
            <a:extLst>
              <a:ext uri="{FF2B5EF4-FFF2-40B4-BE49-F238E27FC236}">
                <a16:creationId xmlns:a16="http://schemas.microsoft.com/office/drawing/2014/main" id="{8347094A-13E3-1ABF-B060-2470D6E107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9940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 PIDEMPÄNÄ KUIN AIEMMIN</a:t>
            </a:r>
          </a:p>
        </p:txBody>
      </p:sp>
      <p:pic>
        <p:nvPicPr>
          <p:cNvPr id="7" name="Picture Placeholder 6" descr="A person holding a tennis racket&#10;&#10;Description automatically generated">
            <a:extLst>
              <a:ext uri="{FF2B5EF4-FFF2-40B4-BE49-F238E27FC236}">
                <a16:creationId xmlns:a16="http://schemas.microsoft.com/office/drawing/2014/main" id="{32B9EF6A-44E3-B905-196D-64138B598A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2108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F81EDBF-658B-1E5C-2AB3-18B25BA9F1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5744D-1CAD-1DB4-7D4C-6E75C56D19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69D5B0-AC79-D5E5-6CBE-879D53C8D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09003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men holding tennis rackets&#10;&#10;Description automatically generated with medium confidence">
            <a:extLst>
              <a:ext uri="{FF2B5EF4-FFF2-40B4-BE49-F238E27FC236}">
                <a16:creationId xmlns:a16="http://schemas.microsoft.com/office/drawing/2014/main" id="{4B4DC19C-AC32-E617-1F2A-8A9F6EF155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6456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4326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TÄSSÄ TÄRKEÄ LAUSE.</a:t>
            </a:r>
          </a:p>
        </p:txBody>
      </p:sp>
    </p:spTree>
    <p:extLst>
      <p:ext uri="{BB962C8B-B14F-4D97-AF65-F5344CB8AC3E}">
        <p14:creationId xmlns:p14="http://schemas.microsoft.com/office/powerpoint/2010/main" val="76069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LOREM IPSUM DOLOT SIT AMET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7751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35470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8" name="Picture Placeholder 7" descr="A person holding a tennis racket&#10;&#10;Description automatically generated">
            <a:extLst>
              <a:ext uri="{FF2B5EF4-FFF2-40B4-BE49-F238E27FC236}">
                <a16:creationId xmlns:a16="http://schemas.microsoft.com/office/drawing/2014/main" id="{3B162306-1154-BB20-27EA-795CA85FFE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278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7" name="Picture Placeholder 6" descr="A person holding a tennis racket&#10;&#10;Description automatically generated">
            <a:extLst>
              <a:ext uri="{FF2B5EF4-FFF2-40B4-BE49-F238E27FC236}">
                <a16:creationId xmlns:a16="http://schemas.microsoft.com/office/drawing/2014/main" id="{84DEB423-7F28-C095-399A-D709072AE1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540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8" name="Picture Placeholder 7" descr="A couple of men pose for a picture with tennis rackets&#10;&#10;Description automatically generated with medium confidence">
            <a:extLst>
              <a:ext uri="{FF2B5EF4-FFF2-40B4-BE49-F238E27FC236}">
                <a16:creationId xmlns:a16="http://schemas.microsoft.com/office/drawing/2014/main" id="{A894CE22-BE3B-AEE6-F6B4-768F583003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196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7" name="Picture Placeholder 6" descr="A person in a sports uniform&#10;&#10;Description automatically generated with low confidence">
            <a:extLst>
              <a:ext uri="{FF2B5EF4-FFF2-40B4-BE49-F238E27FC236}">
                <a16:creationId xmlns:a16="http://schemas.microsoft.com/office/drawing/2014/main" id="{7B2460FC-564D-389C-2F09-6DA787091B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62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8" name="Picture Placeholder 7" descr="A group of people standing on a tennis court&#10;&#10;Description automatically generated with low confidence">
            <a:extLst>
              <a:ext uri="{FF2B5EF4-FFF2-40B4-BE49-F238E27FC236}">
                <a16:creationId xmlns:a16="http://schemas.microsoft.com/office/drawing/2014/main" id="{56F813B1-9B17-6B1D-E458-D87A07FCF3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86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 TÄSSÄ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pic>
        <p:nvPicPr>
          <p:cNvPr id="12" name="Picture Placeholder 11" descr="A person holding a tennis racket&#10;&#10;Description automatically generated">
            <a:extLst>
              <a:ext uri="{FF2B5EF4-FFF2-40B4-BE49-F238E27FC236}">
                <a16:creationId xmlns:a16="http://schemas.microsoft.com/office/drawing/2014/main" id="{B2134D9A-E1BF-FF21-CD50-BB74357303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2391509"/>
      </p:ext>
    </p:extLst>
  </p:cSld>
  <p:clrMapOvr>
    <a:masterClrMapping/>
  </p:clrMapOvr>
</p:sld>
</file>

<file path=ppt/theme/theme1.xml><?xml version="1.0" encoding="utf-8"?>
<a:theme xmlns:a="http://schemas.openxmlformats.org/drawingml/2006/main" name="hvs-tennis-pp-pohja">
  <a:themeElements>
    <a:clrScheme name="Flowrox">
      <a:dk1>
        <a:sysClr val="windowText" lastClr="000000"/>
      </a:dk1>
      <a:lt1>
        <a:sysClr val="window" lastClr="FFFFFF"/>
      </a:lt1>
      <a:dk2>
        <a:srgbClr val="808080"/>
      </a:dk2>
      <a:lt2>
        <a:srgbClr val="D8D8D8"/>
      </a:lt2>
      <a:accent1>
        <a:srgbClr val="E2001A"/>
      </a:accent1>
      <a:accent2>
        <a:srgbClr val="000000"/>
      </a:accent2>
      <a:accent3>
        <a:srgbClr val="70AD47"/>
      </a:accent3>
      <a:accent4>
        <a:srgbClr val="A6A6A6"/>
      </a:accent4>
      <a:accent5>
        <a:srgbClr val="FFFFFF"/>
      </a:accent5>
      <a:accent6>
        <a:srgbClr val="808080"/>
      </a:accent6>
      <a:hlink>
        <a:srgbClr val="E2001A"/>
      </a:hlink>
      <a:folHlink>
        <a:srgbClr val="E2001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sältösivut">
  <a:themeElements>
    <a:clrScheme name="Flowrox">
      <a:dk1>
        <a:sysClr val="windowText" lastClr="000000"/>
      </a:dk1>
      <a:lt1>
        <a:sysClr val="window" lastClr="FFFFFF"/>
      </a:lt1>
      <a:dk2>
        <a:srgbClr val="808080"/>
      </a:dk2>
      <a:lt2>
        <a:srgbClr val="D8D8D8"/>
      </a:lt2>
      <a:accent1>
        <a:srgbClr val="E2001A"/>
      </a:accent1>
      <a:accent2>
        <a:srgbClr val="000000"/>
      </a:accent2>
      <a:accent3>
        <a:srgbClr val="70AD47"/>
      </a:accent3>
      <a:accent4>
        <a:srgbClr val="A6A6A6"/>
      </a:accent4>
      <a:accent5>
        <a:srgbClr val="FFFFFF"/>
      </a:accent5>
      <a:accent6>
        <a:srgbClr val="808080"/>
      </a:accent6>
      <a:hlink>
        <a:srgbClr val="E2001A"/>
      </a:hlink>
      <a:folHlink>
        <a:srgbClr val="E2001A"/>
      </a:folHlink>
    </a:clrScheme>
    <a:fontScheme name="Kierros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001A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likuv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hvs-tennis-pp-pohja</Template>
  <TotalTime>13</TotalTime>
  <Words>369</Words>
  <Application>Microsoft Macintosh PowerPoint</Application>
  <PresentationFormat>Näytössä katseltava esitys (16:9)</PresentationFormat>
  <Paragraphs>74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30</vt:i4>
      </vt:variant>
    </vt:vector>
  </HeadingPairs>
  <TitlesOfParts>
    <vt:vector size="37" baseType="lpstr">
      <vt:lpstr>Arial</vt:lpstr>
      <vt:lpstr>Calibri</vt:lpstr>
      <vt:lpstr>Impact</vt:lpstr>
      <vt:lpstr>Trebuchet MS</vt:lpstr>
      <vt:lpstr>hvs-tennis-pp-pohja</vt:lpstr>
      <vt:lpstr>Sisältösivut</vt:lpstr>
      <vt:lpstr>Välikuvat</vt:lpstr>
      <vt:lpstr>ESITYKSEN OTSIKKO</vt:lpstr>
      <vt:lpstr>DIAN OTSIKKO</vt:lpstr>
      <vt:lpstr>LOREM IPSUM DOLOT SIT AMET</vt:lpstr>
      <vt:lpstr>OTSIKKO TÄSSÄ</vt:lpstr>
      <vt:lpstr>OTSIKKO TÄSSÄ</vt:lpstr>
      <vt:lpstr>OTSIKKO TÄSSÄ</vt:lpstr>
      <vt:lpstr>OTSIKKO TÄSSÄ</vt:lpstr>
      <vt:lpstr>OTSIKKO TÄSSÄ</vt:lpstr>
      <vt:lpstr>OTSIKKO TÄSSÄ</vt:lpstr>
      <vt:lpstr>OTSIKKO TÄSSÄ</vt:lpstr>
      <vt:lpstr>OTSIKKO TÄSSÄ</vt:lpstr>
      <vt:lpstr>OTSIKKO TÄSSÄ</vt:lpstr>
      <vt:lpstr>OTSIKKO TÄSSÄ</vt:lpstr>
      <vt:lpstr>OTSIKKO TÄSSÄ</vt:lpstr>
      <vt:lpstr>OTSIKKO TÄSSÄ</vt:lpstr>
      <vt:lpstr>OTSIKKO TÄSSÄ</vt:lpstr>
      <vt:lpstr>OTSIKKO TÄSSÄ</vt:lpstr>
      <vt:lpstr>OTSIKKO TÄSSÄ</vt:lpstr>
      <vt:lpstr>OTSIKKO TÄSSÄ PIDEMPÄNÄ KUIN AIEMMIN</vt:lpstr>
      <vt:lpstr>OTSIKKO TÄSSÄ PIDEMPÄNÄ KUIN AIEMMIN</vt:lpstr>
      <vt:lpstr>OTSIKKO TÄSSÄ PIDEMPÄNÄ KUIN AIEMMIN</vt:lpstr>
      <vt:lpstr>OTSIKKO TÄSSÄ PIDEMPÄNÄ KUIN AIEMMIN</vt:lpstr>
      <vt:lpstr>OTSIKKO TÄSSÄ PIDEMPÄNÄ KUIN AIEMMIN</vt:lpstr>
      <vt:lpstr>OTSIKKO TÄSSÄ PIDEMPÄNÄ KUIN AIEMMIN</vt:lpstr>
      <vt:lpstr>OTSIKKO TÄSSÄ PIDEMPÄNÄ KUIN AIEMMIN</vt:lpstr>
      <vt:lpstr>PowerPoint-esitys</vt:lpstr>
      <vt:lpstr>PowerPoint-esitys</vt:lpstr>
      <vt:lpstr>OTSIKKO TÄSSÄ</vt:lpstr>
      <vt:lpstr>PowerPoint-esitys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dc:creator>Annika Wolin</dc:creator>
  <cp:lastModifiedBy>Jani Paasonen</cp:lastModifiedBy>
  <cp:revision>4</cp:revision>
  <dcterms:created xsi:type="dcterms:W3CDTF">2023-05-03T10:57:50Z</dcterms:created>
  <dcterms:modified xsi:type="dcterms:W3CDTF">2023-08-24T09:17:05Z</dcterms:modified>
</cp:coreProperties>
</file>